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61" r:id="rId5"/>
    <p:sldId id="262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AA7"/>
    <a:srgbClr val="B5E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08AC66-946D-4BA6-9502-85FB573B6415}" v="5" dt="2020-12-15T16:41:08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2442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Sampo" userId="f32d30d5-cb08-4a12-b63b-ce657172f118" providerId="ADAL" clId="{D391B333-AD78-4487-8D15-49701D3E0CC2}"/>
    <pc:docChg chg="modSld">
      <pc:chgData name="Anna Sampo" userId="f32d30d5-cb08-4a12-b63b-ce657172f118" providerId="ADAL" clId="{D391B333-AD78-4487-8D15-49701D3E0CC2}" dt="2020-12-14T09:34:26.273" v="0" actId="1076"/>
      <pc:docMkLst>
        <pc:docMk/>
      </pc:docMkLst>
      <pc:sldChg chg="modSp mod">
        <pc:chgData name="Anna Sampo" userId="f32d30d5-cb08-4a12-b63b-ce657172f118" providerId="ADAL" clId="{D391B333-AD78-4487-8D15-49701D3E0CC2}" dt="2020-12-14T09:34:26.273" v="0" actId="1076"/>
        <pc:sldMkLst>
          <pc:docMk/>
          <pc:sldMk cId="2136379853" sldId="256"/>
        </pc:sldMkLst>
        <pc:spChg chg="mod">
          <ac:chgData name="Anna Sampo" userId="f32d30d5-cb08-4a12-b63b-ce657172f118" providerId="ADAL" clId="{D391B333-AD78-4487-8D15-49701D3E0CC2}" dt="2020-12-14T09:34:26.273" v="0" actId="1076"/>
          <ac:spMkLst>
            <pc:docMk/>
            <pc:sldMk cId="2136379853" sldId="256"/>
            <ac:spMk id="3" creationId="{77BFE433-63C1-4D7A-A00B-3759C2EB6D31}"/>
          </ac:spMkLst>
        </pc:spChg>
      </pc:sldChg>
    </pc:docChg>
  </pc:docChgLst>
  <pc:docChgLst>
    <pc:chgData name="Sampo Anna" userId="f822be62-a4bf-4016-a354-d27502191998" providerId="ADAL" clId="{ED08AC66-946D-4BA6-9502-85FB573B6415}"/>
    <pc:docChg chg="undo custSel addSld delSld modSld modMainMaster">
      <pc:chgData name="Sampo Anna" userId="f822be62-a4bf-4016-a354-d27502191998" providerId="ADAL" clId="{ED08AC66-946D-4BA6-9502-85FB573B6415}" dt="2020-12-15T16:42:07.900" v="922" actId="1076"/>
      <pc:docMkLst>
        <pc:docMk/>
      </pc:docMkLst>
      <pc:sldChg chg="modSp del mod">
        <pc:chgData name="Sampo Anna" userId="f822be62-a4bf-4016-a354-d27502191998" providerId="ADAL" clId="{ED08AC66-946D-4BA6-9502-85FB573B6415}" dt="2020-12-15T15:35:53.613" v="196" actId="2696"/>
        <pc:sldMkLst>
          <pc:docMk/>
          <pc:sldMk cId="1461829800" sldId="260"/>
        </pc:sldMkLst>
        <pc:spChg chg="mod">
          <ac:chgData name="Sampo Anna" userId="f822be62-a4bf-4016-a354-d27502191998" providerId="ADAL" clId="{ED08AC66-946D-4BA6-9502-85FB573B6415}" dt="2020-12-15T15:31:47.855" v="11" actId="27636"/>
          <ac:spMkLst>
            <pc:docMk/>
            <pc:sldMk cId="1461829800" sldId="260"/>
            <ac:spMk id="6" creationId="{7B1B5EB9-DF50-4C04-938A-9E5F35B0E4EB}"/>
          </ac:spMkLst>
        </pc:spChg>
        <pc:spChg chg="mod">
          <ac:chgData name="Sampo Anna" userId="f822be62-a4bf-4016-a354-d27502191998" providerId="ADAL" clId="{ED08AC66-946D-4BA6-9502-85FB573B6415}" dt="2020-12-15T15:31:47.840" v="10" actId="27636"/>
          <ac:spMkLst>
            <pc:docMk/>
            <pc:sldMk cId="1461829800" sldId="260"/>
            <ac:spMk id="8" creationId="{12960C53-C25F-44FB-9BB0-4612EACF3796}"/>
          </ac:spMkLst>
        </pc:spChg>
        <pc:spChg chg="mod">
          <ac:chgData name="Sampo Anna" userId="f822be62-a4bf-4016-a354-d27502191998" providerId="ADAL" clId="{ED08AC66-946D-4BA6-9502-85FB573B6415}" dt="2020-12-15T15:31:47.866" v="12" actId="27636"/>
          <ac:spMkLst>
            <pc:docMk/>
            <pc:sldMk cId="1461829800" sldId="260"/>
            <ac:spMk id="10" creationId="{1792E352-3CE2-46BF-BF66-6C6B566A5535}"/>
          </ac:spMkLst>
        </pc:spChg>
        <pc:spChg chg="mod">
          <ac:chgData name="Sampo Anna" userId="f822be62-a4bf-4016-a354-d27502191998" providerId="ADAL" clId="{ED08AC66-946D-4BA6-9502-85FB573B6415}" dt="2020-12-15T15:31:47.871" v="13" actId="27636"/>
          <ac:spMkLst>
            <pc:docMk/>
            <pc:sldMk cId="1461829800" sldId="260"/>
            <ac:spMk id="12" creationId="{48348A74-FA4D-4A13-A441-876DA9F93055}"/>
          </ac:spMkLst>
        </pc:spChg>
      </pc:sldChg>
      <pc:sldChg chg="addSp delSp modSp new mod">
        <pc:chgData name="Sampo Anna" userId="f822be62-a4bf-4016-a354-d27502191998" providerId="ADAL" clId="{ED08AC66-946D-4BA6-9502-85FB573B6415}" dt="2020-12-15T16:41:19.686" v="915" actId="14100"/>
        <pc:sldMkLst>
          <pc:docMk/>
          <pc:sldMk cId="3038714505" sldId="261"/>
        </pc:sldMkLst>
        <pc:spChg chg="add del mod">
          <ac:chgData name="Sampo Anna" userId="f822be62-a4bf-4016-a354-d27502191998" providerId="ADAL" clId="{ED08AC66-946D-4BA6-9502-85FB573B6415}" dt="2020-12-15T16:41:19.686" v="915" actId="14100"/>
          <ac:spMkLst>
            <pc:docMk/>
            <pc:sldMk cId="3038714505" sldId="261"/>
            <ac:spMk id="2" creationId="{95A86316-95F4-4A79-AD0F-B661A8B35A4C}"/>
          </ac:spMkLst>
        </pc:spChg>
        <pc:picChg chg="add del mod">
          <ac:chgData name="Sampo Anna" userId="f822be62-a4bf-4016-a354-d27502191998" providerId="ADAL" clId="{ED08AC66-946D-4BA6-9502-85FB573B6415}" dt="2020-12-15T16:41:08.837" v="913" actId="931"/>
          <ac:picMkLst>
            <pc:docMk/>
            <pc:sldMk cId="3038714505" sldId="261"/>
            <ac:picMk id="15" creationId="{F3BE7EAE-202A-487E-9153-5EA43E891E82}"/>
          </ac:picMkLst>
        </pc:picChg>
      </pc:sldChg>
      <pc:sldChg chg="del">
        <pc:chgData name="Sampo Anna" userId="f822be62-a4bf-4016-a354-d27502191998" providerId="ADAL" clId="{ED08AC66-946D-4BA6-9502-85FB573B6415}" dt="2020-12-15T15:31:25.601" v="0" actId="2696"/>
        <pc:sldMkLst>
          <pc:docMk/>
          <pc:sldMk cId="3701439228" sldId="261"/>
        </pc:sldMkLst>
      </pc:sldChg>
      <pc:sldChg chg="modSp new mod">
        <pc:chgData name="Sampo Anna" userId="f822be62-a4bf-4016-a354-d27502191998" providerId="ADAL" clId="{ED08AC66-946D-4BA6-9502-85FB573B6415}" dt="2020-12-15T16:42:07.900" v="922" actId="1076"/>
        <pc:sldMkLst>
          <pc:docMk/>
          <pc:sldMk cId="2804990437" sldId="262"/>
        </pc:sldMkLst>
        <pc:spChg chg="mod">
          <ac:chgData name="Sampo Anna" userId="f822be62-a4bf-4016-a354-d27502191998" providerId="ADAL" clId="{ED08AC66-946D-4BA6-9502-85FB573B6415}" dt="2020-12-15T16:42:07.900" v="922" actId="1076"/>
          <ac:spMkLst>
            <pc:docMk/>
            <pc:sldMk cId="2804990437" sldId="262"/>
            <ac:spMk id="2" creationId="{BE0FD44D-FEB9-4643-B26D-2ACF19B719DE}"/>
          </ac:spMkLst>
        </pc:spChg>
      </pc:sldChg>
      <pc:sldChg chg="del">
        <pc:chgData name="Sampo Anna" userId="f822be62-a4bf-4016-a354-d27502191998" providerId="ADAL" clId="{ED08AC66-946D-4BA6-9502-85FB573B6415}" dt="2020-12-15T15:31:25.601" v="0" actId="2696"/>
        <pc:sldMkLst>
          <pc:docMk/>
          <pc:sldMk cId="3079731134" sldId="262"/>
        </pc:sldMkLst>
      </pc:sldChg>
      <pc:sldMasterChg chg="addSldLayout modSldLayout sldLayoutOrd">
        <pc:chgData name="Sampo Anna" userId="f822be62-a4bf-4016-a354-d27502191998" providerId="ADAL" clId="{ED08AC66-946D-4BA6-9502-85FB573B6415}" dt="2020-12-15T15:35:34.913" v="194" actId="5793"/>
        <pc:sldMasterMkLst>
          <pc:docMk/>
          <pc:sldMasterMk cId="1239880451" sldId="2147483660"/>
        </pc:sldMasterMkLst>
        <pc:sldLayoutChg chg="addSp delSp modSp mod">
          <pc:chgData name="Sampo Anna" userId="f822be62-a4bf-4016-a354-d27502191998" providerId="ADAL" clId="{ED08AC66-946D-4BA6-9502-85FB573B6415}" dt="2020-12-15T15:33:59.232" v="97" actId="1076"/>
          <pc:sldLayoutMkLst>
            <pc:docMk/>
            <pc:sldMasterMk cId="1239880451" sldId="2147483660"/>
            <pc:sldLayoutMk cId="3330082399" sldId="2147483667"/>
          </pc:sldLayoutMkLst>
          <pc:spChg chg="mod">
            <ac:chgData name="Sampo Anna" userId="f822be62-a4bf-4016-a354-d27502191998" providerId="ADAL" clId="{ED08AC66-946D-4BA6-9502-85FB573B6415}" dt="2020-12-15T15:33:09.273" v="21" actId="1076"/>
            <ac:spMkLst>
              <pc:docMk/>
              <pc:sldMasterMk cId="1239880451" sldId="2147483660"/>
              <pc:sldLayoutMk cId="3330082399" sldId="2147483667"/>
              <ac:spMk id="6" creationId="{172ACA5B-E0DD-431A-ACD0-BA9755507B92}"/>
            </ac:spMkLst>
          </pc:spChg>
          <pc:spChg chg="mod">
            <ac:chgData name="Sampo Anna" userId="f822be62-a4bf-4016-a354-d27502191998" providerId="ADAL" clId="{ED08AC66-946D-4BA6-9502-85FB573B6415}" dt="2020-12-15T15:33:09.273" v="21" actId="1076"/>
            <ac:spMkLst>
              <pc:docMk/>
              <pc:sldMasterMk cId="1239880451" sldId="2147483660"/>
              <pc:sldLayoutMk cId="3330082399" sldId="2147483667"/>
              <ac:spMk id="7" creationId="{A1E5E1C8-B82A-483D-B12C-8505F21D0284}"/>
            </ac:spMkLst>
          </pc:spChg>
          <pc:spChg chg="mod">
            <ac:chgData name="Sampo Anna" userId="f822be62-a4bf-4016-a354-d27502191998" providerId="ADAL" clId="{ED08AC66-946D-4BA6-9502-85FB573B6415}" dt="2020-12-15T15:33:09.273" v="21" actId="1076"/>
            <ac:spMkLst>
              <pc:docMk/>
              <pc:sldMasterMk cId="1239880451" sldId="2147483660"/>
              <pc:sldLayoutMk cId="3330082399" sldId="2147483667"/>
              <ac:spMk id="8" creationId="{7E88D29F-C7B9-46DD-B02D-C905E9E2D66F}"/>
            </ac:spMkLst>
          </pc:spChg>
          <pc:spChg chg="mod">
            <ac:chgData name="Sampo Anna" userId="f822be62-a4bf-4016-a354-d27502191998" providerId="ADAL" clId="{ED08AC66-946D-4BA6-9502-85FB573B6415}" dt="2020-12-15T15:33:09.273" v="21" actId="1076"/>
            <ac:spMkLst>
              <pc:docMk/>
              <pc:sldMasterMk cId="1239880451" sldId="2147483660"/>
              <pc:sldLayoutMk cId="3330082399" sldId="2147483667"/>
              <ac:spMk id="9" creationId="{44E81F1F-634C-4D4A-B258-8467A56968C8}"/>
            </ac:spMkLst>
          </pc:spChg>
          <pc:spChg chg="del">
            <ac:chgData name="Sampo Anna" userId="f822be62-a4bf-4016-a354-d27502191998" providerId="ADAL" clId="{ED08AC66-946D-4BA6-9502-85FB573B6415}" dt="2020-12-15T15:31:34.210" v="2" actId="478"/>
            <ac:spMkLst>
              <pc:docMk/>
              <pc:sldMasterMk cId="1239880451" sldId="2147483660"/>
              <pc:sldLayoutMk cId="3330082399" sldId="2147483667"/>
              <ac:spMk id="11" creationId="{D05294F1-0579-4216-A44F-7E4C58E97C8E}"/>
            </ac:spMkLst>
          </pc:spChg>
          <pc:spChg chg="add mod">
            <ac:chgData name="Sampo Anna" userId="f822be62-a4bf-4016-a354-d27502191998" providerId="ADAL" clId="{ED08AC66-946D-4BA6-9502-85FB573B6415}" dt="2020-12-15T15:33:09.273" v="21" actId="1076"/>
            <ac:spMkLst>
              <pc:docMk/>
              <pc:sldMasterMk cId="1239880451" sldId="2147483660"/>
              <pc:sldLayoutMk cId="3330082399" sldId="2147483667"/>
              <ac:spMk id="17" creationId="{3CF76E89-15A1-4A3B-AFFA-ADCFB7ED6D64}"/>
            </ac:spMkLst>
          </pc:spChg>
          <pc:spChg chg="add mod">
            <ac:chgData name="Sampo Anna" userId="f822be62-a4bf-4016-a354-d27502191998" providerId="ADAL" clId="{ED08AC66-946D-4BA6-9502-85FB573B6415}" dt="2020-12-15T15:33:09.273" v="21" actId="1076"/>
            <ac:spMkLst>
              <pc:docMk/>
              <pc:sldMasterMk cId="1239880451" sldId="2147483660"/>
              <pc:sldLayoutMk cId="3330082399" sldId="2147483667"/>
              <ac:spMk id="18" creationId="{CF9C5A47-AE57-4923-8338-B7F89794E13B}"/>
            </ac:spMkLst>
          </pc:spChg>
          <pc:spChg chg="add mod">
            <ac:chgData name="Sampo Anna" userId="f822be62-a4bf-4016-a354-d27502191998" providerId="ADAL" clId="{ED08AC66-946D-4BA6-9502-85FB573B6415}" dt="2020-12-15T15:33:09.273" v="21" actId="1076"/>
            <ac:spMkLst>
              <pc:docMk/>
              <pc:sldMasterMk cId="1239880451" sldId="2147483660"/>
              <pc:sldLayoutMk cId="3330082399" sldId="2147483667"/>
              <ac:spMk id="20" creationId="{0CFCC2F3-2F4A-49E4-B6CC-8B232BCEB4D9}"/>
            </ac:spMkLst>
          </pc:spChg>
          <pc:spChg chg="add mod">
            <ac:chgData name="Sampo Anna" userId="f822be62-a4bf-4016-a354-d27502191998" providerId="ADAL" clId="{ED08AC66-946D-4BA6-9502-85FB573B6415}" dt="2020-12-15T15:33:09.273" v="21" actId="1076"/>
            <ac:spMkLst>
              <pc:docMk/>
              <pc:sldMasterMk cId="1239880451" sldId="2147483660"/>
              <pc:sldLayoutMk cId="3330082399" sldId="2147483667"/>
              <ac:spMk id="21" creationId="{04893E45-8FAB-41C5-ABAB-3FC46A14E78F}"/>
            </ac:spMkLst>
          </pc:spChg>
          <pc:spChg chg="mod">
            <ac:chgData name="Sampo Anna" userId="f822be62-a4bf-4016-a354-d27502191998" providerId="ADAL" clId="{ED08AC66-946D-4BA6-9502-85FB573B6415}" dt="2020-12-15T15:33:59.232" v="97" actId="1076"/>
            <ac:spMkLst>
              <pc:docMk/>
              <pc:sldMasterMk cId="1239880451" sldId="2147483660"/>
              <pc:sldLayoutMk cId="3330082399" sldId="2147483667"/>
              <ac:spMk id="22" creationId="{9E7B9509-3BAE-48C2-A5B0-E0BA52081FA3}"/>
            </ac:spMkLst>
          </pc:spChg>
          <pc:spChg chg="add mod">
            <ac:chgData name="Sampo Anna" userId="f822be62-a4bf-4016-a354-d27502191998" providerId="ADAL" clId="{ED08AC66-946D-4BA6-9502-85FB573B6415}" dt="2020-12-15T15:33:09.273" v="21" actId="1076"/>
            <ac:spMkLst>
              <pc:docMk/>
              <pc:sldMasterMk cId="1239880451" sldId="2147483660"/>
              <pc:sldLayoutMk cId="3330082399" sldId="2147483667"/>
              <ac:spMk id="23" creationId="{CFDAC072-3E38-4B13-9DFB-816986AC200B}"/>
            </ac:spMkLst>
          </pc:spChg>
          <pc:spChg chg="add mod">
            <ac:chgData name="Sampo Anna" userId="f822be62-a4bf-4016-a354-d27502191998" providerId="ADAL" clId="{ED08AC66-946D-4BA6-9502-85FB573B6415}" dt="2020-12-15T15:33:09.273" v="21" actId="1076"/>
            <ac:spMkLst>
              <pc:docMk/>
              <pc:sldMasterMk cId="1239880451" sldId="2147483660"/>
              <pc:sldLayoutMk cId="3330082399" sldId="2147483667"/>
              <ac:spMk id="25" creationId="{C9181FD2-ACDE-4BCC-ADD7-C15439C83443}"/>
            </ac:spMkLst>
          </pc:spChg>
          <pc:spChg chg="del">
            <ac:chgData name="Sampo Anna" userId="f822be62-a4bf-4016-a354-d27502191998" providerId="ADAL" clId="{ED08AC66-946D-4BA6-9502-85FB573B6415}" dt="2020-12-15T15:31:33.392" v="1" actId="478"/>
            <ac:spMkLst>
              <pc:docMk/>
              <pc:sldMasterMk cId="1239880451" sldId="2147483660"/>
              <pc:sldLayoutMk cId="3330082399" sldId="2147483667"/>
              <ac:spMk id="26" creationId="{7783D934-E3DA-488E-92A4-860B689BFEF4}"/>
            </ac:spMkLst>
          </pc:spChg>
          <pc:spChg chg="del">
            <ac:chgData name="Sampo Anna" userId="f822be62-a4bf-4016-a354-d27502191998" providerId="ADAL" clId="{ED08AC66-946D-4BA6-9502-85FB573B6415}" dt="2020-12-15T15:31:35.193" v="3" actId="478"/>
            <ac:spMkLst>
              <pc:docMk/>
              <pc:sldMasterMk cId="1239880451" sldId="2147483660"/>
              <pc:sldLayoutMk cId="3330082399" sldId="2147483667"/>
              <ac:spMk id="27" creationId="{52437717-1BF3-4240-8ED9-909E5404FDD2}"/>
            </ac:spMkLst>
          </pc:spChg>
          <pc:spChg chg="del">
            <ac:chgData name="Sampo Anna" userId="f822be62-a4bf-4016-a354-d27502191998" providerId="ADAL" clId="{ED08AC66-946D-4BA6-9502-85FB573B6415}" dt="2020-12-15T15:31:35.841" v="4" actId="478"/>
            <ac:spMkLst>
              <pc:docMk/>
              <pc:sldMasterMk cId="1239880451" sldId="2147483660"/>
              <pc:sldLayoutMk cId="3330082399" sldId="2147483667"/>
              <ac:spMk id="28" creationId="{5CFE7327-C0EB-4F5D-A1E2-929AADF3B5AA}"/>
            </ac:spMkLst>
          </pc:spChg>
          <pc:spChg chg="del">
            <ac:chgData name="Sampo Anna" userId="f822be62-a4bf-4016-a354-d27502191998" providerId="ADAL" clId="{ED08AC66-946D-4BA6-9502-85FB573B6415}" dt="2020-12-15T15:31:36.691" v="5" actId="478"/>
            <ac:spMkLst>
              <pc:docMk/>
              <pc:sldMasterMk cId="1239880451" sldId="2147483660"/>
              <pc:sldLayoutMk cId="3330082399" sldId="2147483667"/>
              <ac:spMk id="29" creationId="{D3EAAB92-458B-4B0E-9ED5-D4D06DC029F1}"/>
            </ac:spMkLst>
          </pc:spChg>
          <pc:spChg chg="del">
            <ac:chgData name="Sampo Anna" userId="f822be62-a4bf-4016-a354-d27502191998" providerId="ADAL" clId="{ED08AC66-946D-4BA6-9502-85FB573B6415}" dt="2020-12-15T15:31:37.809" v="6" actId="478"/>
            <ac:spMkLst>
              <pc:docMk/>
              <pc:sldMasterMk cId="1239880451" sldId="2147483660"/>
              <pc:sldLayoutMk cId="3330082399" sldId="2147483667"/>
              <ac:spMk id="30" creationId="{F4B5847C-9AB5-4CE1-B104-B9476F47B056}"/>
            </ac:spMkLst>
          </pc:spChg>
          <pc:spChg chg="del">
            <ac:chgData name="Sampo Anna" userId="f822be62-a4bf-4016-a354-d27502191998" providerId="ADAL" clId="{ED08AC66-946D-4BA6-9502-85FB573B6415}" dt="2020-12-15T15:31:38.811" v="7" actId="478"/>
            <ac:spMkLst>
              <pc:docMk/>
              <pc:sldMasterMk cId="1239880451" sldId="2147483660"/>
              <pc:sldLayoutMk cId="3330082399" sldId="2147483667"/>
              <ac:spMk id="31" creationId="{A12DA012-D36F-4359-9C0A-998AD2440324}"/>
            </ac:spMkLst>
          </pc:spChg>
          <pc:spChg chg="del">
            <ac:chgData name="Sampo Anna" userId="f822be62-a4bf-4016-a354-d27502191998" providerId="ADAL" clId="{ED08AC66-946D-4BA6-9502-85FB573B6415}" dt="2020-12-15T15:31:39.812" v="8" actId="478"/>
            <ac:spMkLst>
              <pc:docMk/>
              <pc:sldMasterMk cId="1239880451" sldId="2147483660"/>
              <pc:sldLayoutMk cId="3330082399" sldId="2147483667"/>
              <ac:spMk id="32" creationId="{1BEB92D6-A89B-4978-9335-6522EFE35964}"/>
            </ac:spMkLst>
          </pc:spChg>
          <pc:spChg chg="add mod">
            <ac:chgData name="Sampo Anna" userId="f822be62-a4bf-4016-a354-d27502191998" providerId="ADAL" clId="{ED08AC66-946D-4BA6-9502-85FB573B6415}" dt="2020-12-15T15:33:09.273" v="21" actId="1076"/>
            <ac:spMkLst>
              <pc:docMk/>
              <pc:sldMasterMk cId="1239880451" sldId="2147483660"/>
              <pc:sldLayoutMk cId="3330082399" sldId="2147483667"/>
              <ac:spMk id="33" creationId="{CD9085B5-D2DA-49B5-8307-6E652EE30E64}"/>
            </ac:spMkLst>
          </pc:spChg>
          <pc:spChg chg="add mod">
            <ac:chgData name="Sampo Anna" userId="f822be62-a4bf-4016-a354-d27502191998" providerId="ADAL" clId="{ED08AC66-946D-4BA6-9502-85FB573B6415}" dt="2020-12-15T15:33:09.273" v="21" actId="1076"/>
            <ac:spMkLst>
              <pc:docMk/>
              <pc:sldMasterMk cId="1239880451" sldId="2147483660"/>
              <pc:sldLayoutMk cId="3330082399" sldId="2147483667"/>
              <ac:spMk id="34" creationId="{20D0CD2B-30E0-4B41-86A8-8AD2D3076C43}"/>
            </ac:spMkLst>
          </pc:spChg>
          <pc:cxnChg chg="mod">
            <ac:chgData name="Sampo Anna" userId="f822be62-a4bf-4016-a354-d27502191998" providerId="ADAL" clId="{ED08AC66-946D-4BA6-9502-85FB573B6415}" dt="2020-12-15T15:33:13.562" v="22" actId="1076"/>
            <ac:cxnSpMkLst>
              <pc:docMk/>
              <pc:sldMasterMk cId="1239880451" sldId="2147483660"/>
              <pc:sldLayoutMk cId="3330082399" sldId="2147483667"/>
              <ac:cxnSpMk id="24" creationId="{4F71DDEC-329F-4473-8D28-934CDE2C94DE}"/>
            </ac:cxnSpMkLst>
          </pc:cxnChg>
        </pc:sldLayoutChg>
        <pc:sldLayoutChg chg="addSp delSp modSp add mod ord modTransition">
          <pc:chgData name="Sampo Anna" userId="f822be62-a4bf-4016-a354-d27502191998" providerId="ADAL" clId="{ED08AC66-946D-4BA6-9502-85FB573B6415}" dt="2020-12-15T15:35:34.913" v="194" actId="5793"/>
          <pc:sldLayoutMkLst>
            <pc:docMk/>
            <pc:sldMasterMk cId="1239880451" sldId="2147483660"/>
            <pc:sldLayoutMk cId="767988518" sldId="2147483668"/>
          </pc:sldLayoutMkLst>
          <pc:spChg chg="add del">
            <ac:chgData name="Sampo Anna" userId="f822be62-a4bf-4016-a354-d27502191998" providerId="ADAL" clId="{ED08AC66-946D-4BA6-9502-85FB573B6415}" dt="2020-12-15T15:34:51.204" v="114" actId="11529"/>
            <ac:spMkLst>
              <pc:docMk/>
              <pc:sldMasterMk cId="1239880451" sldId="2147483660"/>
              <pc:sldLayoutMk cId="767988518" sldId="2147483668"/>
              <ac:spMk id="2" creationId="{2B9444CB-ECCC-44A1-A34E-AB4BC64066A3}"/>
            </ac:spMkLst>
          </pc:spChg>
          <pc:spChg chg="add mod">
            <ac:chgData name="Sampo Anna" userId="f822be62-a4bf-4016-a354-d27502191998" providerId="ADAL" clId="{ED08AC66-946D-4BA6-9502-85FB573B6415}" dt="2020-12-15T15:35:34.913" v="194" actId="5793"/>
            <ac:spMkLst>
              <pc:docMk/>
              <pc:sldMasterMk cId="1239880451" sldId="2147483660"/>
              <pc:sldLayoutMk cId="767988518" sldId="2147483668"/>
              <ac:spMk id="3" creationId="{2157CA24-F20C-4AB0-8B97-BCA299FA7A89}"/>
            </ac:spMkLst>
          </pc:spChg>
          <pc:spChg chg="del">
            <ac:chgData name="Sampo Anna" userId="f822be62-a4bf-4016-a354-d27502191998" providerId="ADAL" clId="{ED08AC66-946D-4BA6-9502-85FB573B6415}" dt="2020-12-15T15:34:18.977" v="99" actId="478"/>
            <ac:spMkLst>
              <pc:docMk/>
              <pc:sldMasterMk cId="1239880451" sldId="2147483660"/>
              <pc:sldLayoutMk cId="767988518" sldId="2147483668"/>
              <ac:spMk id="6" creationId="{172ACA5B-E0DD-431A-ACD0-BA9755507B92}"/>
            </ac:spMkLst>
          </pc:spChg>
          <pc:spChg chg="del">
            <ac:chgData name="Sampo Anna" userId="f822be62-a4bf-4016-a354-d27502191998" providerId="ADAL" clId="{ED08AC66-946D-4BA6-9502-85FB573B6415}" dt="2020-12-15T15:34:21.833" v="104" actId="478"/>
            <ac:spMkLst>
              <pc:docMk/>
              <pc:sldMasterMk cId="1239880451" sldId="2147483660"/>
              <pc:sldLayoutMk cId="767988518" sldId="2147483668"/>
              <ac:spMk id="7" creationId="{A1E5E1C8-B82A-483D-B12C-8505F21D0284}"/>
            </ac:spMkLst>
          </pc:spChg>
          <pc:spChg chg="del">
            <ac:chgData name="Sampo Anna" userId="f822be62-a4bf-4016-a354-d27502191998" providerId="ADAL" clId="{ED08AC66-946D-4BA6-9502-85FB573B6415}" dt="2020-12-15T15:34:22.401" v="105" actId="478"/>
            <ac:spMkLst>
              <pc:docMk/>
              <pc:sldMasterMk cId="1239880451" sldId="2147483660"/>
              <pc:sldLayoutMk cId="767988518" sldId="2147483668"/>
              <ac:spMk id="8" creationId="{7E88D29F-C7B9-46DD-B02D-C905E9E2D66F}"/>
            </ac:spMkLst>
          </pc:spChg>
          <pc:spChg chg="del">
            <ac:chgData name="Sampo Anna" userId="f822be62-a4bf-4016-a354-d27502191998" providerId="ADAL" clId="{ED08AC66-946D-4BA6-9502-85FB573B6415}" dt="2020-12-15T15:34:24.897" v="110" actId="478"/>
            <ac:spMkLst>
              <pc:docMk/>
              <pc:sldMasterMk cId="1239880451" sldId="2147483660"/>
              <pc:sldLayoutMk cId="767988518" sldId="2147483668"/>
              <ac:spMk id="9" creationId="{44E81F1F-634C-4D4A-B258-8467A56968C8}"/>
            </ac:spMkLst>
          </pc:spChg>
          <pc:spChg chg="del">
            <ac:chgData name="Sampo Anna" userId="f822be62-a4bf-4016-a354-d27502191998" providerId="ADAL" clId="{ED08AC66-946D-4BA6-9502-85FB573B6415}" dt="2020-12-15T15:34:19.667" v="100" actId="478"/>
            <ac:spMkLst>
              <pc:docMk/>
              <pc:sldMasterMk cId="1239880451" sldId="2147483660"/>
              <pc:sldLayoutMk cId="767988518" sldId="2147483668"/>
              <ac:spMk id="17" creationId="{3CF76E89-15A1-4A3B-AFFA-ADCFB7ED6D64}"/>
            </ac:spMkLst>
          </pc:spChg>
          <pc:spChg chg="del">
            <ac:chgData name="Sampo Anna" userId="f822be62-a4bf-4016-a354-d27502191998" providerId="ADAL" clId="{ED08AC66-946D-4BA6-9502-85FB573B6415}" dt="2020-12-15T15:34:21.296" v="103" actId="478"/>
            <ac:spMkLst>
              <pc:docMk/>
              <pc:sldMasterMk cId="1239880451" sldId="2147483660"/>
              <pc:sldLayoutMk cId="767988518" sldId="2147483668"/>
              <ac:spMk id="18" creationId="{CF9C5A47-AE57-4923-8338-B7F89794E13B}"/>
            </ac:spMkLst>
          </pc:spChg>
          <pc:spChg chg="del">
            <ac:chgData name="Sampo Anna" userId="f822be62-a4bf-4016-a354-d27502191998" providerId="ADAL" clId="{ED08AC66-946D-4BA6-9502-85FB573B6415}" dt="2020-12-15T15:34:22.864" v="106" actId="478"/>
            <ac:spMkLst>
              <pc:docMk/>
              <pc:sldMasterMk cId="1239880451" sldId="2147483660"/>
              <pc:sldLayoutMk cId="767988518" sldId="2147483668"/>
              <ac:spMk id="20" creationId="{0CFCC2F3-2F4A-49E4-B6CC-8B232BCEB4D9}"/>
            </ac:spMkLst>
          </pc:spChg>
          <pc:spChg chg="del">
            <ac:chgData name="Sampo Anna" userId="f822be62-a4bf-4016-a354-d27502191998" providerId="ADAL" clId="{ED08AC66-946D-4BA6-9502-85FB573B6415}" dt="2020-12-15T15:34:24.426" v="109" actId="478"/>
            <ac:spMkLst>
              <pc:docMk/>
              <pc:sldMasterMk cId="1239880451" sldId="2147483660"/>
              <pc:sldLayoutMk cId="767988518" sldId="2147483668"/>
              <ac:spMk id="21" creationId="{04893E45-8FAB-41C5-ABAB-3FC46A14E78F}"/>
            </ac:spMkLst>
          </pc:spChg>
          <pc:spChg chg="del">
            <ac:chgData name="Sampo Anna" userId="f822be62-a4bf-4016-a354-d27502191998" providerId="ADAL" clId="{ED08AC66-946D-4BA6-9502-85FB573B6415}" dt="2020-12-15T15:34:38.428" v="112" actId="478"/>
            <ac:spMkLst>
              <pc:docMk/>
              <pc:sldMasterMk cId="1239880451" sldId="2147483660"/>
              <pc:sldLayoutMk cId="767988518" sldId="2147483668"/>
              <ac:spMk id="22" creationId="{9E7B9509-3BAE-48C2-A5B0-E0BA52081FA3}"/>
            </ac:spMkLst>
          </pc:spChg>
          <pc:spChg chg="del">
            <ac:chgData name="Sampo Anna" userId="f822be62-a4bf-4016-a354-d27502191998" providerId="ADAL" clId="{ED08AC66-946D-4BA6-9502-85FB573B6415}" dt="2020-12-15T15:34:20.104" v="101" actId="478"/>
            <ac:spMkLst>
              <pc:docMk/>
              <pc:sldMasterMk cId="1239880451" sldId="2147483660"/>
              <pc:sldLayoutMk cId="767988518" sldId="2147483668"/>
              <ac:spMk id="23" creationId="{CFDAC072-3E38-4B13-9DFB-816986AC200B}"/>
            </ac:spMkLst>
          </pc:spChg>
          <pc:spChg chg="del">
            <ac:chgData name="Sampo Anna" userId="f822be62-a4bf-4016-a354-d27502191998" providerId="ADAL" clId="{ED08AC66-946D-4BA6-9502-85FB573B6415}" dt="2020-12-15T15:34:20.857" v="102" actId="478"/>
            <ac:spMkLst>
              <pc:docMk/>
              <pc:sldMasterMk cId="1239880451" sldId="2147483660"/>
              <pc:sldLayoutMk cId="767988518" sldId="2147483668"/>
              <ac:spMk id="25" creationId="{C9181FD2-ACDE-4BCC-ADD7-C15439C83443}"/>
            </ac:spMkLst>
          </pc:spChg>
          <pc:spChg chg="del">
            <ac:chgData name="Sampo Anna" userId="f822be62-a4bf-4016-a354-d27502191998" providerId="ADAL" clId="{ED08AC66-946D-4BA6-9502-85FB573B6415}" dt="2020-12-15T15:34:23.473" v="107" actId="478"/>
            <ac:spMkLst>
              <pc:docMk/>
              <pc:sldMasterMk cId="1239880451" sldId="2147483660"/>
              <pc:sldLayoutMk cId="767988518" sldId="2147483668"/>
              <ac:spMk id="33" creationId="{CD9085B5-D2DA-49B5-8307-6E652EE30E64}"/>
            </ac:spMkLst>
          </pc:spChg>
          <pc:spChg chg="del">
            <ac:chgData name="Sampo Anna" userId="f822be62-a4bf-4016-a354-d27502191998" providerId="ADAL" clId="{ED08AC66-946D-4BA6-9502-85FB573B6415}" dt="2020-12-15T15:34:23.953" v="108" actId="478"/>
            <ac:spMkLst>
              <pc:docMk/>
              <pc:sldMasterMk cId="1239880451" sldId="2147483660"/>
              <pc:sldLayoutMk cId="767988518" sldId="2147483668"/>
              <ac:spMk id="34" creationId="{20D0CD2B-30E0-4B41-86A8-8AD2D3076C43}"/>
            </ac:spMkLst>
          </pc:spChg>
          <pc:cxnChg chg="del">
            <ac:chgData name="Sampo Anna" userId="f822be62-a4bf-4016-a354-d27502191998" providerId="ADAL" clId="{ED08AC66-946D-4BA6-9502-85FB573B6415}" dt="2020-12-15T15:34:40.062" v="113" actId="478"/>
            <ac:cxnSpMkLst>
              <pc:docMk/>
              <pc:sldMasterMk cId="1239880451" sldId="2147483660"/>
              <pc:sldLayoutMk cId="767988518" sldId="2147483668"/>
              <ac:cxnSpMk id="24" creationId="{4F71DDEC-329F-4473-8D28-934CDE2C94DE}"/>
            </ac:cxnSpMkLst>
          </pc:cxnChg>
        </pc:sldLayoutChg>
      </pc:sldMasterChg>
    </pc:docChg>
  </pc:docChgLst>
  <pc:docChgLst>
    <pc:chgData name="Sampo Anna" userId="f822be62-a4bf-4016-a354-d27502191998" providerId="ADAL" clId="{E1D2727A-EA5B-45E8-8416-183CC95D253C}"/>
    <pc:docChg chg="undo custSel addSld delSld modSld modMainMaster">
      <pc:chgData name="Sampo Anna" userId="f822be62-a4bf-4016-a354-d27502191998" providerId="ADAL" clId="{E1D2727A-EA5B-45E8-8416-183CC95D253C}" dt="2020-12-14T10:18:24.475" v="201" actId="20577"/>
      <pc:docMkLst>
        <pc:docMk/>
      </pc:docMkLst>
      <pc:sldChg chg="del">
        <pc:chgData name="Sampo Anna" userId="f822be62-a4bf-4016-a354-d27502191998" providerId="ADAL" clId="{E1D2727A-EA5B-45E8-8416-183CC95D253C}" dt="2020-12-14T09:46:32.557" v="29" actId="2696"/>
        <pc:sldMkLst>
          <pc:docMk/>
          <pc:sldMk cId="2136379853" sldId="256"/>
        </pc:sldMkLst>
      </pc:sldChg>
      <pc:sldChg chg="modSp mod">
        <pc:chgData name="Sampo Anna" userId="f822be62-a4bf-4016-a354-d27502191998" providerId="ADAL" clId="{E1D2727A-EA5B-45E8-8416-183CC95D253C}" dt="2020-12-14T09:47:35.859" v="76" actId="20577"/>
        <pc:sldMkLst>
          <pc:docMk/>
          <pc:sldMk cId="1461829800" sldId="260"/>
        </pc:sldMkLst>
        <pc:spChg chg="mod">
          <ac:chgData name="Sampo Anna" userId="f822be62-a4bf-4016-a354-d27502191998" providerId="ADAL" clId="{E1D2727A-EA5B-45E8-8416-183CC95D253C}" dt="2020-12-14T09:47:19.002" v="42" actId="20577"/>
          <ac:spMkLst>
            <pc:docMk/>
            <pc:sldMk cId="1461829800" sldId="260"/>
            <ac:spMk id="6" creationId="{7B1B5EB9-DF50-4C04-938A-9E5F35B0E4EB}"/>
          </ac:spMkLst>
        </pc:spChg>
        <pc:spChg chg="mod">
          <ac:chgData name="Sampo Anna" userId="f822be62-a4bf-4016-a354-d27502191998" providerId="ADAL" clId="{E1D2727A-EA5B-45E8-8416-183CC95D253C}" dt="2020-12-14T09:47:24.246" v="52" actId="20577"/>
          <ac:spMkLst>
            <pc:docMk/>
            <pc:sldMk cId="1461829800" sldId="260"/>
            <ac:spMk id="8" creationId="{12960C53-C25F-44FB-9BB0-4612EACF3796}"/>
          </ac:spMkLst>
        </pc:spChg>
        <pc:spChg chg="mod">
          <ac:chgData name="Sampo Anna" userId="f822be62-a4bf-4016-a354-d27502191998" providerId="ADAL" clId="{E1D2727A-EA5B-45E8-8416-183CC95D253C}" dt="2020-12-14T09:47:28.995" v="63" actId="20577"/>
          <ac:spMkLst>
            <pc:docMk/>
            <pc:sldMk cId="1461829800" sldId="260"/>
            <ac:spMk id="10" creationId="{1792E352-3CE2-46BF-BF66-6C6B566A5535}"/>
          </ac:spMkLst>
        </pc:spChg>
        <pc:spChg chg="mod">
          <ac:chgData name="Sampo Anna" userId="f822be62-a4bf-4016-a354-d27502191998" providerId="ADAL" clId="{E1D2727A-EA5B-45E8-8416-183CC95D253C}" dt="2020-12-14T09:47:35.859" v="76" actId="20577"/>
          <ac:spMkLst>
            <pc:docMk/>
            <pc:sldMk cId="1461829800" sldId="260"/>
            <ac:spMk id="12" creationId="{48348A74-FA4D-4A13-A441-876DA9F93055}"/>
          </ac:spMkLst>
        </pc:spChg>
      </pc:sldChg>
      <pc:sldChg chg="del">
        <pc:chgData name="Sampo Anna" userId="f822be62-a4bf-4016-a354-d27502191998" providerId="ADAL" clId="{E1D2727A-EA5B-45E8-8416-183CC95D253C}" dt="2020-12-14T09:46:30.272" v="28" actId="2696"/>
        <pc:sldMkLst>
          <pc:docMk/>
          <pc:sldMk cId="1571915041" sldId="261"/>
        </pc:sldMkLst>
      </pc:sldChg>
      <pc:sldChg chg="modSp add mod">
        <pc:chgData name="Sampo Anna" userId="f822be62-a4bf-4016-a354-d27502191998" providerId="ADAL" clId="{E1D2727A-EA5B-45E8-8416-183CC95D253C}" dt="2020-12-14T09:54:03.541" v="183" actId="20577"/>
        <pc:sldMkLst>
          <pc:docMk/>
          <pc:sldMk cId="3701439228" sldId="261"/>
        </pc:sldMkLst>
        <pc:spChg chg="mod">
          <ac:chgData name="Sampo Anna" userId="f822be62-a4bf-4016-a354-d27502191998" providerId="ADAL" clId="{E1D2727A-EA5B-45E8-8416-183CC95D253C}" dt="2020-12-14T09:53:53.854" v="180" actId="20577"/>
          <ac:spMkLst>
            <pc:docMk/>
            <pc:sldMk cId="3701439228" sldId="261"/>
            <ac:spMk id="6" creationId="{7B1B5EB9-DF50-4C04-938A-9E5F35B0E4EB}"/>
          </ac:spMkLst>
        </pc:spChg>
        <pc:spChg chg="mod">
          <ac:chgData name="Sampo Anna" userId="f822be62-a4bf-4016-a354-d27502191998" providerId="ADAL" clId="{E1D2727A-EA5B-45E8-8416-183CC95D253C}" dt="2020-12-14T09:53:58.151" v="181" actId="20577"/>
          <ac:spMkLst>
            <pc:docMk/>
            <pc:sldMk cId="3701439228" sldId="261"/>
            <ac:spMk id="8" creationId="{12960C53-C25F-44FB-9BB0-4612EACF3796}"/>
          </ac:spMkLst>
        </pc:spChg>
        <pc:spChg chg="mod">
          <ac:chgData name="Sampo Anna" userId="f822be62-a4bf-4016-a354-d27502191998" providerId="ADAL" clId="{E1D2727A-EA5B-45E8-8416-183CC95D253C}" dt="2020-12-14T09:54:00.752" v="182" actId="20577"/>
          <ac:spMkLst>
            <pc:docMk/>
            <pc:sldMk cId="3701439228" sldId="261"/>
            <ac:spMk id="10" creationId="{1792E352-3CE2-46BF-BF66-6C6B566A5535}"/>
          </ac:spMkLst>
        </pc:spChg>
        <pc:spChg chg="mod">
          <ac:chgData name="Sampo Anna" userId="f822be62-a4bf-4016-a354-d27502191998" providerId="ADAL" clId="{E1D2727A-EA5B-45E8-8416-183CC95D253C}" dt="2020-12-14T09:54:03.541" v="183" actId="20577"/>
          <ac:spMkLst>
            <pc:docMk/>
            <pc:sldMk cId="3701439228" sldId="261"/>
            <ac:spMk id="12" creationId="{48348A74-FA4D-4A13-A441-876DA9F93055}"/>
          </ac:spMkLst>
        </pc:spChg>
      </pc:sldChg>
      <pc:sldChg chg="del">
        <pc:chgData name="Sampo Anna" userId="f822be62-a4bf-4016-a354-d27502191998" providerId="ADAL" clId="{E1D2727A-EA5B-45E8-8416-183CC95D253C}" dt="2020-12-14T09:47:09.346" v="30" actId="47"/>
        <pc:sldMkLst>
          <pc:docMk/>
          <pc:sldMk cId="1687639744" sldId="262"/>
        </pc:sldMkLst>
      </pc:sldChg>
      <pc:sldChg chg="modSp add mod">
        <pc:chgData name="Sampo Anna" userId="f822be62-a4bf-4016-a354-d27502191998" providerId="ADAL" clId="{E1D2727A-EA5B-45E8-8416-183CC95D253C}" dt="2020-12-14T10:18:24.475" v="201" actId="20577"/>
        <pc:sldMkLst>
          <pc:docMk/>
          <pc:sldMk cId="3079731134" sldId="262"/>
        </pc:sldMkLst>
        <pc:spChg chg="mod">
          <ac:chgData name="Sampo Anna" userId="f822be62-a4bf-4016-a354-d27502191998" providerId="ADAL" clId="{E1D2727A-EA5B-45E8-8416-183CC95D253C}" dt="2020-12-14T09:54:09.488" v="184" actId="20577"/>
          <ac:spMkLst>
            <pc:docMk/>
            <pc:sldMk cId="3079731134" sldId="262"/>
            <ac:spMk id="6" creationId="{7B1B5EB9-DF50-4C04-938A-9E5F35B0E4EB}"/>
          </ac:spMkLst>
        </pc:spChg>
        <pc:spChg chg="mod">
          <ac:chgData name="Sampo Anna" userId="f822be62-a4bf-4016-a354-d27502191998" providerId="ADAL" clId="{E1D2727A-EA5B-45E8-8416-183CC95D253C}" dt="2020-12-14T09:54:15.779" v="187" actId="20577"/>
          <ac:spMkLst>
            <pc:docMk/>
            <pc:sldMk cId="3079731134" sldId="262"/>
            <ac:spMk id="8" creationId="{12960C53-C25F-44FB-9BB0-4612EACF3796}"/>
          </ac:spMkLst>
        </pc:spChg>
        <pc:spChg chg="mod">
          <ac:chgData name="Sampo Anna" userId="f822be62-a4bf-4016-a354-d27502191998" providerId="ADAL" clId="{E1D2727A-EA5B-45E8-8416-183CC95D253C}" dt="2020-12-14T10:18:24.475" v="201" actId="20577"/>
          <ac:spMkLst>
            <pc:docMk/>
            <pc:sldMk cId="3079731134" sldId="262"/>
            <ac:spMk id="10" creationId="{1792E352-3CE2-46BF-BF66-6C6B566A5535}"/>
          </ac:spMkLst>
        </pc:spChg>
        <pc:spChg chg="mod">
          <ac:chgData name="Sampo Anna" userId="f822be62-a4bf-4016-a354-d27502191998" providerId="ADAL" clId="{E1D2727A-EA5B-45E8-8416-183CC95D253C}" dt="2020-12-14T10:18:09.662" v="200" actId="20577"/>
          <ac:spMkLst>
            <pc:docMk/>
            <pc:sldMk cId="3079731134" sldId="262"/>
            <ac:spMk id="12" creationId="{48348A74-FA4D-4A13-A441-876DA9F93055}"/>
          </ac:spMkLst>
        </pc:spChg>
      </pc:sldChg>
      <pc:sldChg chg="del">
        <pc:chgData name="Sampo Anna" userId="f822be62-a4bf-4016-a354-d27502191998" providerId="ADAL" clId="{E1D2727A-EA5B-45E8-8416-183CC95D253C}" dt="2020-12-14T09:47:10.350" v="31" actId="47"/>
        <pc:sldMkLst>
          <pc:docMk/>
          <pc:sldMk cId="766734185" sldId="263"/>
        </pc:sldMkLst>
      </pc:sldChg>
      <pc:sldMasterChg chg="delSldLayout modSldLayout">
        <pc:chgData name="Sampo Anna" userId="f822be62-a4bf-4016-a354-d27502191998" providerId="ADAL" clId="{E1D2727A-EA5B-45E8-8416-183CC95D253C}" dt="2020-12-14T10:18:08.926" v="199" actId="12"/>
        <pc:sldMasterMkLst>
          <pc:docMk/>
          <pc:sldMasterMk cId="1239880451" sldId="2147483660"/>
        </pc:sldMasterMkLst>
        <pc:sldLayoutChg chg="del">
          <pc:chgData name="Sampo Anna" userId="f822be62-a4bf-4016-a354-d27502191998" providerId="ADAL" clId="{E1D2727A-EA5B-45E8-8416-183CC95D253C}" dt="2020-12-14T09:48:42.575" v="86" actId="2696"/>
          <pc:sldLayoutMkLst>
            <pc:docMk/>
            <pc:sldMasterMk cId="1239880451" sldId="2147483660"/>
            <pc:sldLayoutMk cId="4080097753" sldId="2147483661"/>
          </pc:sldLayoutMkLst>
        </pc:sldLayoutChg>
        <pc:sldLayoutChg chg="delSp del mod">
          <pc:chgData name="Sampo Anna" userId="f822be62-a4bf-4016-a354-d27502191998" providerId="ADAL" clId="{E1D2727A-EA5B-45E8-8416-183CC95D253C}" dt="2020-12-14T09:48:38.819" v="85" actId="2696"/>
          <pc:sldLayoutMkLst>
            <pc:docMk/>
            <pc:sldMasterMk cId="1239880451" sldId="2147483660"/>
            <pc:sldLayoutMk cId="1317864200" sldId="2147483662"/>
          </pc:sldLayoutMkLst>
          <pc:spChg chg="del">
            <ac:chgData name="Sampo Anna" userId="f822be62-a4bf-4016-a354-d27502191998" providerId="ADAL" clId="{E1D2727A-EA5B-45E8-8416-183CC95D253C}" dt="2020-12-14T09:43:02.954" v="1" actId="478"/>
            <ac:spMkLst>
              <pc:docMk/>
              <pc:sldMasterMk cId="1239880451" sldId="2147483660"/>
              <pc:sldLayoutMk cId="1317864200" sldId="2147483662"/>
              <ac:spMk id="11" creationId="{6B8706CC-3D43-444B-B9D5-459A253F2FC4}"/>
            </ac:spMkLst>
          </pc:spChg>
          <pc:spChg chg="del">
            <ac:chgData name="Sampo Anna" userId="f822be62-a4bf-4016-a354-d27502191998" providerId="ADAL" clId="{E1D2727A-EA5B-45E8-8416-183CC95D253C}" dt="2020-12-14T09:43:01.740" v="0" actId="478"/>
            <ac:spMkLst>
              <pc:docMk/>
              <pc:sldMasterMk cId="1239880451" sldId="2147483660"/>
              <pc:sldLayoutMk cId="1317864200" sldId="2147483662"/>
              <ac:spMk id="12" creationId="{64B7DD4F-5B12-4DC0-9AE9-0C94E9870298}"/>
            </ac:spMkLst>
          </pc:spChg>
        </pc:sldLayoutChg>
        <pc:sldLayoutChg chg="del">
          <pc:chgData name="Sampo Anna" userId="f822be62-a4bf-4016-a354-d27502191998" providerId="ADAL" clId="{E1D2727A-EA5B-45E8-8416-183CC95D253C}" dt="2020-12-14T09:43:50.198" v="3" actId="2696"/>
          <pc:sldLayoutMkLst>
            <pc:docMk/>
            <pc:sldMasterMk cId="1239880451" sldId="2147483660"/>
            <pc:sldLayoutMk cId="332170381" sldId="2147483663"/>
          </pc:sldLayoutMkLst>
        </pc:sldLayoutChg>
        <pc:sldLayoutChg chg="del">
          <pc:chgData name="Sampo Anna" userId="f822be62-a4bf-4016-a354-d27502191998" providerId="ADAL" clId="{E1D2727A-EA5B-45E8-8416-183CC95D253C}" dt="2020-12-14T09:43:50.223" v="4" actId="2696"/>
          <pc:sldLayoutMkLst>
            <pc:docMk/>
            <pc:sldMasterMk cId="1239880451" sldId="2147483660"/>
            <pc:sldLayoutMk cId="2222349587" sldId="2147483664"/>
          </pc:sldLayoutMkLst>
        </pc:sldLayoutChg>
        <pc:sldLayoutChg chg="del">
          <pc:chgData name="Sampo Anna" userId="f822be62-a4bf-4016-a354-d27502191998" providerId="ADAL" clId="{E1D2727A-EA5B-45E8-8416-183CC95D253C}" dt="2020-12-14T09:43:50.254" v="5" actId="2696"/>
          <pc:sldLayoutMkLst>
            <pc:docMk/>
            <pc:sldMasterMk cId="1239880451" sldId="2147483660"/>
            <pc:sldLayoutMk cId="2563916712" sldId="2147483665"/>
          </pc:sldLayoutMkLst>
        </pc:sldLayoutChg>
        <pc:sldLayoutChg chg="del">
          <pc:chgData name="Sampo Anna" userId="f822be62-a4bf-4016-a354-d27502191998" providerId="ADAL" clId="{E1D2727A-EA5B-45E8-8416-183CC95D253C}" dt="2020-12-14T09:43:50.269" v="6" actId="2696"/>
          <pc:sldLayoutMkLst>
            <pc:docMk/>
            <pc:sldMasterMk cId="1239880451" sldId="2147483660"/>
            <pc:sldLayoutMk cId="3599746231" sldId="2147483666"/>
          </pc:sldLayoutMkLst>
        </pc:sldLayoutChg>
        <pc:sldLayoutChg chg="addSp delSp modSp mod">
          <pc:chgData name="Sampo Anna" userId="f822be62-a4bf-4016-a354-d27502191998" providerId="ADAL" clId="{E1D2727A-EA5B-45E8-8416-183CC95D253C}" dt="2020-12-14T10:18:08.926" v="199" actId="12"/>
          <pc:sldLayoutMkLst>
            <pc:docMk/>
            <pc:sldMasterMk cId="1239880451" sldId="2147483660"/>
            <pc:sldLayoutMk cId="3330082399" sldId="2147483667"/>
          </pc:sldLayoutMkLst>
          <pc:spChg chg="mod">
            <ac:chgData name="Sampo Anna" userId="f822be62-a4bf-4016-a354-d27502191998" providerId="ADAL" clId="{E1D2727A-EA5B-45E8-8416-183CC95D253C}" dt="2020-12-14T10:18:08.926" v="199" actId="12"/>
            <ac:spMkLst>
              <pc:docMk/>
              <pc:sldMasterMk cId="1239880451" sldId="2147483660"/>
              <pc:sldLayoutMk cId="3330082399" sldId="2147483667"/>
              <ac:spMk id="6" creationId="{172ACA5B-E0DD-431A-ACD0-BA9755507B92}"/>
            </ac:spMkLst>
          </pc:spChg>
          <pc:spChg chg="mod">
            <ac:chgData name="Sampo Anna" userId="f822be62-a4bf-4016-a354-d27502191998" providerId="ADAL" clId="{E1D2727A-EA5B-45E8-8416-183CC95D253C}" dt="2020-12-14T10:18:08.395" v="198" actId="12"/>
            <ac:spMkLst>
              <pc:docMk/>
              <pc:sldMasterMk cId="1239880451" sldId="2147483660"/>
              <pc:sldLayoutMk cId="3330082399" sldId="2147483667"/>
              <ac:spMk id="7" creationId="{A1E5E1C8-B82A-483D-B12C-8505F21D0284}"/>
            </ac:spMkLst>
          </pc:spChg>
          <pc:spChg chg="mod">
            <ac:chgData name="Sampo Anna" userId="f822be62-a4bf-4016-a354-d27502191998" providerId="ADAL" clId="{E1D2727A-EA5B-45E8-8416-183CC95D253C}" dt="2020-12-14T10:18:07.675" v="197" actId="12"/>
            <ac:spMkLst>
              <pc:docMk/>
              <pc:sldMasterMk cId="1239880451" sldId="2147483660"/>
              <pc:sldLayoutMk cId="3330082399" sldId="2147483667"/>
              <ac:spMk id="8" creationId="{7E88D29F-C7B9-46DD-B02D-C905E9E2D66F}"/>
            </ac:spMkLst>
          </pc:spChg>
          <pc:spChg chg="mod">
            <ac:chgData name="Sampo Anna" userId="f822be62-a4bf-4016-a354-d27502191998" providerId="ADAL" clId="{E1D2727A-EA5B-45E8-8416-183CC95D253C}" dt="2020-12-14T10:18:03.533" v="196" actId="12"/>
            <ac:spMkLst>
              <pc:docMk/>
              <pc:sldMasterMk cId="1239880451" sldId="2147483660"/>
              <pc:sldLayoutMk cId="3330082399" sldId="2147483667"/>
              <ac:spMk id="9" creationId="{44E81F1F-634C-4D4A-B258-8467A56968C8}"/>
            </ac:spMkLst>
          </pc:spChg>
          <pc:spChg chg="mod">
            <ac:chgData name="Sampo Anna" userId="f822be62-a4bf-4016-a354-d27502191998" providerId="ADAL" clId="{E1D2727A-EA5B-45E8-8416-183CC95D253C}" dt="2020-12-14T09:52:53.997" v="174" actId="1076"/>
            <ac:spMkLst>
              <pc:docMk/>
              <pc:sldMasterMk cId="1239880451" sldId="2147483660"/>
              <pc:sldLayoutMk cId="3330082399" sldId="2147483667"/>
              <ac:spMk id="11" creationId="{D05294F1-0579-4216-A44F-7E4C58E97C8E}"/>
            </ac:spMkLst>
          </pc:spChg>
          <pc:spChg chg="mod">
            <ac:chgData name="Sampo Anna" userId="f822be62-a4bf-4016-a354-d27502191998" providerId="ADAL" clId="{E1D2727A-EA5B-45E8-8416-183CC95D253C}" dt="2020-12-14T09:52:23.619" v="172" actId="20577"/>
            <ac:spMkLst>
              <pc:docMk/>
              <pc:sldMasterMk cId="1239880451" sldId="2147483660"/>
              <pc:sldLayoutMk cId="3330082399" sldId="2147483667"/>
              <ac:spMk id="22" creationId="{9E7B9509-3BAE-48C2-A5B0-E0BA52081FA3}"/>
            </ac:spMkLst>
          </pc:spChg>
          <pc:spChg chg="mod">
            <ac:chgData name="Sampo Anna" userId="f822be62-a4bf-4016-a354-d27502191998" providerId="ADAL" clId="{E1D2727A-EA5B-45E8-8416-183CC95D253C}" dt="2020-12-14T09:52:53.997" v="174" actId="1076"/>
            <ac:spMkLst>
              <pc:docMk/>
              <pc:sldMasterMk cId="1239880451" sldId="2147483660"/>
              <pc:sldLayoutMk cId="3330082399" sldId="2147483667"/>
              <ac:spMk id="26" creationId="{7783D934-E3DA-488E-92A4-860B689BFEF4}"/>
            </ac:spMkLst>
          </pc:spChg>
          <pc:spChg chg="mod">
            <ac:chgData name="Sampo Anna" userId="f822be62-a4bf-4016-a354-d27502191998" providerId="ADAL" clId="{E1D2727A-EA5B-45E8-8416-183CC95D253C}" dt="2020-12-14T09:52:53.997" v="174" actId="1076"/>
            <ac:spMkLst>
              <pc:docMk/>
              <pc:sldMasterMk cId="1239880451" sldId="2147483660"/>
              <pc:sldLayoutMk cId="3330082399" sldId="2147483667"/>
              <ac:spMk id="27" creationId="{52437717-1BF3-4240-8ED9-909E5404FDD2}"/>
            </ac:spMkLst>
          </pc:spChg>
          <pc:spChg chg="mod">
            <ac:chgData name="Sampo Anna" userId="f822be62-a4bf-4016-a354-d27502191998" providerId="ADAL" clId="{E1D2727A-EA5B-45E8-8416-183CC95D253C}" dt="2020-12-14T09:52:53.997" v="174" actId="1076"/>
            <ac:spMkLst>
              <pc:docMk/>
              <pc:sldMasterMk cId="1239880451" sldId="2147483660"/>
              <pc:sldLayoutMk cId="3330082399" sldId="2147483667"/>
              <ac:spMk id="28" creationId="{5CFE7327-C0EB-4F5D-A1E2-929AADF3B5AA}"/>
            </ac:spMkLst>
          </pc:spChg>
          <pc:spChg chg="mod">
            <ac:chgData name="Sampo Anna" userId="f822be62-a4bf-4016-a354-d27502191998" providerId="ADAL" clId="{E1D2727A-EA5B-45E8-8416-183CC95D253C}" dt="2020-12-14T09:52:53.997" v="174" actId="1076"/>
            <ac:spMkLst>
              <pc:docMk/>
              <pc:sldMasterMk cId="1239880451" sldId="2147483660"/>
              <pc:sldLayoutMk cId="3330082399" sldId="2147483667"/>
              <ac:spMk id="29" creationId="{D3EAAB92-458B-4B0E-9ED5-D4D06DC029F1}"/>
            </ac:spMkLst>
          </pc:spChg>
          <pc:spChg chg="mod">
            <ac:chgData name="Sampo Anna" userId="f822be62-a4bf-4016-a354-d27502191998" providerId="ADAL" clId="{E1D2727A-EA5B-45E8-8416-183CC95D253C}" dt="2020-12-14T09:52:53.997" v="174" actId="1076"/>
            <ac:spMkLst>
              <pc:docMk/>
              <pc:sldMasterMk cId="1239880451" sldId="2147483660"/>
              <pc:sldLayoutMk cId="3330082399" sldId="2147483667"/>
              <ac:spMk id="30" creationId="{F4B5847C-9AB5-4CE1-B104-B9476F47B056}"/>
            </ac:spMkLst>
          </pc:spChg>
          <pc:spChg chg="mod">
            <ac:chgData name="Sampo Anna" userId="f822be62-a4bf-4016-a354-d27502191998" providerId="ADAL" clId="{E1D2727A-EA5B-45E8-8416-183CC95D253C}" dt="2020-12-14T09:52:53.997" v="174" actId="1076"/>
            <ac:spMkLst>
              <pc:docMk/>
              <pc:sldMasterMk cId="1239880451" sldId="2147483660"/>
              <pc:sldLayoutMk cId="3330082399" sldId="2147483667"/>
              <ac:spMk id="31" creationId="{A12DA012-D36F-4359-9C0A-998AD2440324}"/>
            </ac:spMkLst>
          </pc:spChg>
          <pc:spChg chg="mod">
            <ac:chgData name="Sampo Anna" userId="f822be62-a4bf-4016-a354-d27502191998" providerId="ADAL" clId="{E1D2727A-EA5B-45E8-8416-183CC95D253C}" dt="2020-12-14T09:52:53.997" v="174" actId="1076"/>
            <ac:spMkLst>
              <pc:docMk/>
              <pc:sldMasterMk cId="1239880451" sldId="2147483660"/>
              <pc:sldLayoutMk cId="3330082399" sldId="2147483667"/>
              <ac:spMk id="32" creationId="{1BEB92D6-A89B-4978-9335-6522EFE35964}"/>
            </ac:spMkLst>
          </pc:spChg>
          <pc:picChg chg="add del mod">
            <ac:chgData name="Sampo Anna" userId="f822be62-a4bf-4016-a354-d27502191998" providerId="ADAL" clId="{E1D2727A-EA5B-45E8-8416-183CC95D253C}" dt="2020-12-14T09:52:08.270" v="167" actId="21"/>
            <ac:picMkLst>
              <pc:docMk/>
              <pc:sldMasterMk cId="1239880451" sldId="2147483660"/>
              <pc:sldLayoutMk cId="3330082399" sldId="2147483667"/>
              <ac:picMk id="2" creationId="{ABF55338-BE3A-4846-AAC9-43BA8157B5F3}"/>
            </ac:picMkLst>
          </pc:picChg>
          <pc:picChg chg="add mod">
            <ac:chgData name="Sampo Anna" userId="f822be62-a4bf-4016-a354-d27502191998" providerId="ADAL" clId="{E1D2727A-EA5B-45E8-8416-183CC95D253C}" dt="2020-12-14T09:53:16.704" v="176" actId="1076"/>
            <ac:picMkLst>
              <pc:docMk/>
              <pc:sldMasterMk cId="1239880451" sldId="2147483660"/>
              <pc:sldLayoutMk cId="3330082399" sldId="2147483667"/>
              <ac:picMk id="19" creationId="{DAB7F8C9-C8CA-4EBD-B484-A2BD014BB08D}"/>
            </ac:picMkLst>
          </pc:picChg>
          <pc:picChg chg="del mod">
            <ac:chgData name="Sampo Anna" userId="f822be62-a4bf-4016-a354-d27502191998" providerId="ADAL" clId="{E1D2727A-EA5B-45E8-8416-183CC95D253C}" dt="2020-12-14T09:52:03.307" v="166" actId="478"/>
            <ac:picMkLst>
              <pc:docMk/>
              <pc:sldMasterMk cId="1239880451" sldId="2147483660"/>
              <pc:sldLayoutMk cId="3330082399" sldId="2147483667"/>
              <ac:picMk id="21" creationId="{67897718-2E51-4554-BE4A-CBEC7FF9C739}"/>
            </ac:picMkLst>
          </pc:picChg>
          <pc:cxnChg chg="mod">
            <ac:chgData name="Sampo Anna" userId="f822be62-a4bf-4016-a354-d27502191998" providerId="ADAL" clId="{E1D2727A-EA5B-45E8-8416-183CC95D253C}" dt="2020-12-14T09:52:28.018" v="173" actId="1076"/>
            <ac:cxnSpMkLst>
              <pc:docMk/>
              <pc:sldMasterMk cId="1239880451" sldId="2147483660"/>
              <pc:sldLayoutMk cId="3330082399" sldId="2147483667"/>
              <ac:cxnSpMk id="24" creationId="{4F71DDEC-329F-4473-8D28-934CDE2C94DE}"/>
            </ac:cxnSpMkLst>
          </pc:cxnChg>
        </pc:sldLayoutChg>
        <pc:sldLayoutChg chg="del">
          <pc:chgData name="Sampo Anna" userId="f822be62-a4bf-4016-a354-d27502191998" providerId="ADAL" clId="{E1D2727A-EA5B-45E8-8416-183CC95D253C}" dt="2020-12-14T09:43:50.286" v="7" actId="2696"/>
          <pc:sldLayoutMkLst>
            <pc:docMk/>
            <pc:sldMasterMk cId="1239880451" sldId="2147483660"/>
            <pc:sldLayoutMk cId="2083520747" sldId="2147483668"/>
          </pc:sldLayoutMkLst>
        </pc:sldLayoutChg>
        <pc:sldLayoutChg chg="del">
          <pc:chgData name="Sampo Anna" userId="f822be62-a4bf-4016-a354-d27502191998" providerId="ADAL" clId="{E1D2727A-EA5B-45E8-8416-183CC95D253C}" dt="2020-12-14T09:43:50.301" v="8" actId="2696"/>
          <pc:sldLayoutMkLst>
            <pc:docMk/>
            <pc:sldMasterMk cId="1239880451" sldId="2147483660"/>
            <pc:sldLayoutMk cId="1469736387" sldId="2147483669"/>
          </pc:sldLayoutMkLst>
        </pc:sldLayoutChg>
        <pc:sldLayoutChg chg="del">
          <pc:chgData name="Sampo Anna" userId="f822be62-a4bf-4016-a354-d27502191998" providerId="ADAL" clId="{E1D2727A-EA5B-45E8-8416-183CC95D253C}" dt="2020-12-14T09:43:50.316" v="9" actId="2696"/>
          <pc:sldLayoutMkLst>
            <pc:docMk/>
            <pc:sldMasterMk cId="1239880451" sldId="2147483660"/>
            <pc:sldLayoutMk cId="3266305559" sldId="2147483670"/>
          </pc:sldLayoutMkLst>
        </pc:sldLayoutChg>
        <pc:sldLayoutChg chg="del">
          <pc:chgData name="Sampo Anna" userId="f822be62-a4bf-4016-a354-d27502191998" providerId="ADAL" clId="{E1D2727A-EA5B-45E8-8416-183CC95D253C}" dt="2020-12-14T09:43:50.333" v="10" actId="2696"/>
          <pc:sldLayoutMkLst>
            <pc:docMk/>
            <pc:sldMasterMk cId="1239880451" sldId="2147483660"/>
            <pc:sldLayoutMk cId="1918619435" sldId="2147483671"/>
          </pc:sldLayoutMkLst>
        </pc:sldLayoutChg>
        <pc:sldLayoutChg chg="del">
          <pc:chgData name="Sampo Anna" userId="f822be62-a4bf-4016-a354-d27502191998" providerId="ADAL" clId="{E1D2727A-EA5B-45E8-8416-183CC95D253C}" dt="2020-12-14T09:43:25.629" v="2" actId="2696"/>
          <pc:sldLayoutMkLst>
            <pc:docMk/>
            <pc:sldMasterMk cId="1239880451" sldId="2147483660"/>
            <pc:sldLayoutMk cId="935462734" sldId="2147483672"/>
          </pc:sldLayoutMkLst>
        </pc:sldLayoutChg>
      </pc:sldMasterChg>
    </pc:docChg>
  </pc:docChgLst>
  <pc:docChgLst>
    <pc:chgData name="Sampo Anna" userId="f822be62-a4bf-4016-a354-d27502191998" providerId="ADAL" clId="{021F9D20-77FC-4AA3-929E-23139F762FD0}"/>
    <pc:docChg chg="custSel modSld modMainMaster">
      <pc:chgData name="Sampo Anna" userId="f822be62-a4bf-4016-a354-d27502191998" providerId="ADAL" clId="{021F9D20-77FC-4AA3-929E-23139F762FD0}" dt="2020-11-18T12:15:41.897" v="8"/>
      <pc:docMkLst>
        <pc:docMk/>
      </pc:docMkLst>
      <pc:sldChg chg="modNotesTx">
        <pc:chgData name="Sampo Anna" userId="f822be62-a4bf-4016-a354-d27502191998" providerId="ADAL" clId="{021F9D20-77FC-4AA3-929E-23139F762FD0}" dt="2020-11-18T12:15:41.897" v="8"/>
        <pc:sldMkLst>
          <pc:docMk/>
          <pc:sldMk cId="2136379853" sldId="256"/>
        </pc:sldMkLst>
      </pc:sldChg>
      <pc:sldMasterChg chg="modSldLayout">
        <pc:chgData name="Sampo Anna" userId="f822be62-a4bf-4016-a354-d27502191998" providerId="ADAL" clId="{021F9D20-77FC-4AA3-929E-23139F762FD0}" dt="2020-11-18T10:29:04.804" v="7" actId="478"/>
        <pc:sldMasterMkLst>
          <pc:docMk/>
          <pc:sldMasterMk cId="1239880451" sldId="2147483660"/>
        </pc:sldMasterMkLst>
        <pc:sldLayoutChg chg="delSp modSp mod">
          <pc:chgData name="Sampo Anna" userId="f822be62-a4bf-4016-a354-d27502191998" providerId="ADAL" clId="{021F9D20-77FC-4AA3-929E-23139F762FD0}" dt="2020-11-18T10:28:54.313" v="6" actId="478"/>
          <pc:sldLayoutMkLst>
            <pc:docMk/>
            <pc:sldMasterMk cId="1239880451" sldId="2147483660"/>
            <pc:sldLayoutMk cId="4080097753" sldId="2147483661"/>
          </pc:sldLayoutMkLst>
          <pc:spChg chg="del">
            <ac:chgData name="Sampo Anna" userId="f822be62-a4bf-4016-a354-d27502191998" providerId="ADAL" clId="{021F9D20-77FC-4AA3-929E-23139F762FD0}" dt="2020-11-18T10:28:54.313" v="6" actId="478"/>
            <ac:spMkLst>
              <pc:docMk/>
              <pc:sldMasterMk cId="1239880451" sldId="2147483660"/>
              <pc:sldLayoutMk cId="4080097753" sldId="2147483661"/>
              <ac:spMk id="3" creationId="{00000000-0000-0000-0000-000000000000}"/>
            </ac:spMkLst>
          </pc:spChg>
          <pc:spChg chg="mod">
            <ac:chgData name="Sampo Anna" userId="f822be62-a4bf-4016-a354-d27502191998" providerId="ADAL" clId="{021F9D20-77FC-4AA3-929E-23139F762FD0}" dt="2020-11-18T10:28:50.190" v="5" actId="20577"/>
            <ac:spMkLst>
              <pc:docMk/>
              <pc:sldMasterMk cId="1239880451" sldId="2147483660"/>
              <pc:sldLayoutMk cId="4080097753" sldId="2147483661"/>
              <ac:spMk id="19" creationId="{FDF6F38C-8EFD-4B11-9755-6F9C6C3C6C70}"/>
            </ac:spMkLst>
          </pc:spChg>
        </pc:sldLayoutChg>
        <pc:sldLayoutChg chg="delSp mod">
          <pc:chgData name="Sampo Anna" userId="f822be62-a4bf-4016-a354-d27502191998" providerId="ADAL" clId="{021F9D20-77FC-4AA3-929E-23139F762FD0}" dt="2020-11-18T10:29:04.804" v="7" actId="478"/>
          <pc:sldLayoutMkLst>
            <pc:docMk/>
            <pc:sldMasterMk cId="1239880451" sldId="2147483660"/>
            <pc:sldLayoutMk cId="935462734" sldId="2147483672"/>
          </pc:sldLayoutMkLst>
          <pc:spChg chg="del">
            <ac:chgData name="Sampo Anna" userId="f822be62-a4bf-4016-a354-d27502191998" providerId="ADAL" clId="{021F9D20-77FC-4AA3-929E-23139F762FD0}" dt="2020-11-18T10:29:04.804" v="7" actId="478"/>
            <ac:spMkLst>
              <pc:docMk/>
              <pc:sldMasterMk cId="1239880451" sldId="2147483660"/>
              <pc:sldLayoutMk cId="935462734" sldId="2147483672"/>
              <ac:spMk id="16" creationId="{95DF48C6-69F1-48F9-A764-F2E1C523EC73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523A5-2197-4D7C-B4FB-34F0D963BD5C}" type="datetimeFigureOut">
              <a:rPr lang="fi-FI" smtClean="0"/>
              <a:t>15.12.2020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4347D-11B3-43D1-8169-2B77FA2153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56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vihjeet ja muistiinpan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uva 18">
            <a:extLst>
              <a:ext uri="{FF2B5EF4-FFF2-40B4-BE49-F238E27FC236}">
                <a16:creationId xmlns:a16="http://schemas.microsoft.com/office/drawing/2014/main" id="{DAB7F8C9-C8CA-4EBD-B484-A2BD014BB0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4683" y="9320273"/>
            <a:ext cx="3908633" cy="502908"/>
          </a:xfrm>
          <a:prstGeom prst="rect">
            <a:avLst/>
          </a:prstGeom>
        </p:spPr>
      </p:pic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157CA24-F20C-4AB0-8B97-BCA299FA7A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273175"/>
            <a:ext cx="5040312" cy="712946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798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vihjeet ja muistiinpan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72ACA5B-E0DD-431A-ACD0-BA9755507B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3204" y="956740"/>
            <a:ext cx="1714610" cy="1502503"/>
          </a:xfrm>
          <a:ln>
            <a:solidFill>
              <a:srgbClr val="00CAA7"/>
            </a:solidFill>
          </a:ln>
        </p:spPr>
        <p:txBody>
          <a:bodyPr/>
          <a:lstStyle/>
          <a:p>
            <a:endParaRPr lang="fi-FI" dirty="0"/>
          </a:p>
        </p:txBody>
      </p:sp>
      <p:sp>
        <p:nvSpPr>
          <p:cNvPr id="7" name="Kuvan paikkamerkki 5">
            <a:extLst>
              <a:ext uri="{FF2B5EF4-FFF2-40B4-BE49-F238E27FC236}">
                <a16:creationId xmlns:a16="http://schemas.microsoft.com/office/drawing/2014/main" id="{A1E5E1C8-B82A-483D-B12C-8505F21D02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204" y="2912050"/>
            <a:ext cx="1714610" cy="1669506"/>
          </a:xfrm>
          <a:ln>
            <a:solidFill>
              <a:srgbClr val="00CAA7"/>
            </a:solidFill>
          </a:ln>
        </p:spPr>
        <p:txBody>
          <a:bodyPr/>
          <a:lstStyle/>
          <a:p>
            <a:endParaRPr lang="fi-FI" dirty="0"/>
          </a:p>
        </p:txBody>
      </p:sp>
      <p:sp>
        <p:nvSpPr>
          <p:cNvPr id="8" name="Kuvan paikkamerkki 5">
            <a:extLst>
              <a:ext uri="{FF2B5EF4-FFF2-40B4-BE49-F238E27FC236}">
                <a16:creationId xmlns:a16="http://schemas.microsoft.com/office/drawing/2014/main" id="{7E88D29F-C7B9-46DD-B02D-C905E9E2D6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3204" y="5090554"/>
            <a:ext cx="1714610" cy="1669506"/>
          </a:xfrm>
          <a:ln>
            <a:solidFill>
              <a:srgbClr val="00CAA7"/>
            </a:solidFill>
          </a:ln>
        </p:spPr>
        <p:txBody>
          <a:bodyPr/>
          <a:lstStyle/>
          <a:p>
            <a:endParaRPr lang="fi-FI" dirty="0"/>
          </a:p>
        </p:txBody>
      </p:sp>
      <p:sp>
        <p:nvSpPr>
          <p:cNvPr id="9" name="Kuvan paikkamerkki 5">
            <a:extLst>
              <a:ext uri="{FF2B5EF4-FFF2-40B4-BE49-F238E27FC236}">
                <a16:creationId xmlns:a16="http://schemas.microsoft.com/office/drawing/2014/main" id="{44E81F1F-634C-4D4A-B258-8467A56968C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3204" y="7279754"/>
            <a:ext cx="1714610" cy="1669506"/>
          </a:xfrm>
          <a:ln>
            <a:solidFill>
              <a:srgbClr val="00CAA7"/>
            </a:solidFill>
          </a:ln>
        </p:spPr>
        <p:txBody>
          <a:bodyPr/>
          <a:lstStyle/>
          <a:p>
            <a:endParaRPr lang="fi-FI" dirty="0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9E7B9509-3BAE-48C2-A5B0-E0BA52081FA3}"/>
              </a:ext>
            </a:extLst>
          </p:cNvPr>
          <p:cNvSpPr txBox="1"/>
          <p:nvPr userDrawn="1"/>
        </p:nvSpPr>
        <p:spPr>
          <a:xfrm>
            <a:off x="241840" y="194580"/>
            <a:ext cx="6492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Merkitse löytämäsi kuvat erilliselle muistiinpanopaperille</a:t>
            </a:r>
          </a:p>
        </p:txBody>
      </p:sp>
      <p:cxnSp>
        <p:nvCxnSpPr>
          <p:cNvPr id="24" name="Suora yhdysviiva 23">
            <a:extLst>
              <a:ext uri="{FF2B5EF4-FFF2-40B4-BE49-F238E27FC236}">
                <a16:creationId xmlns:a16="http://schemas.microsoft.com/office/drawing/2014/main" id="{4F71DDEC-329F-4473-8D28-934CDE2C94DE}"/>
              </a:ext>
            </a:extLst>
          </p:cNvPr>
          <p:cNvCxnSpPr>
            <a:cxnSpLocks/>
          </p:cNvCxnSpPr>
          <p:nvPr userDrawn="1"/>
        </p:nvCxnSpPr>
        <p:spPr>
          <a:xfrm>
            <a:off x="-246743" y="684581"/>
            <a:ext cx="7351486" cy="0"/>
          </a:xfrm>
          <a:prstGeom prst="line">
            <a:avLst/>
          </a:prstGeom>
          <a:ln w="38100">
            <a:solidFill>
              <a:srgbClr val="00CA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Kuva 18">
            <a:extLst>
              <a:ext uri="{FF2B5EF4-FFF2-40B4-BE49-F238E27FC236}">
                <a16:creationId xmlns:a16="http://schemas.microsoft.com/office/drawing/2014/main" id="{DAB7F8C9-C8CA-4EBD-B484-A2BD014BB0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4683" y="9320273"/>
            <a:ext cx="3908633" cy="502908"/>
          </a:xfrm>
          <a:prstGeom prst="rect">
            <a:avLst/>
          </a:prstGeom>
        </p:spPr>
      </p:pic>
      <p:sp>
        <p:nvSpPr>
          <p:cNvPr id="17" name="Kuvan paikkamerkki 5">
            <a:extLst>
              <a:ext uri="{FF2B5EF4-FFF2-40B4-BE49-F238E27FC236}">
                <a16:creationId xmlns:a16="http://schemas.microsoft.com/office/drawing/2014/main" id="{3CF76E89-15A1-4A3B-AFFA-ADCFB7ED6D6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630813" y="956740"/>
            <a:ext cx="1714610" cy="1502503"/>
          </a:xfrm>
          <a:ln>
            <a:solidFill>
              <a:srgbClr val="00CAA7"/>
            </a:solidFill>
          </a:ln>
        </p:spPr>
        <p:txBody>
          <a:bodyPr/>
          <a:lstStyle/>
          <a:p>
            <a:endParaRPr lang="fi-FI" dirty="0"/>
          </a:p>
        </p:txBody>
      </p:sp>
      <p:sp>
        <p:nvSpPr>
          <p:cNvPr id="18" name="Kuvan paikkamerkki 5">
            <a:extLst>
              <a:ext uri="{FF2B5EF4-FFF2-40B4-BE49-F238E27FC236}">
                <a16:creationId xmlns:a16="http://schemas.microsoft.com/office/drawing/2014/main" id="{CF9C5A47-AE57-4923-8338-B7F89794E13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630813" y="2912050"/>
            <a:ext cx="1714610" cy="1669506"/>
          </a:xfrm>
          <a:ln>
            <a:solidFill>
              <a:srgbClr val="00CAA7"/>
            </a:solidFill>
          </a:ln>
        </p:spPr>
        <p:txBody>
          <a:bodyPr/>
          <a:lstStyle/>
          <a:p>
            <a:endParaRPr lang="fi-FI" dirty="0"/>
          </a:p>
        </p:txBody>
      </p:sp>
      <p:sp>
        <p:nvSpPr>
          <p:cNvPr id="20" name="Kuvan paikkamerkki 5">
            <a:extLst>
              <a:ext uri="{FF2B5EF4-FFF2-40B4-BE49-F238E27FC236}">
                <a16:creationId xmlns:a16="http://schemas.microsoft.com/office/drawing/2014/main" id="{0CFCC2F3-2F4A-49E4-B6CC-8B232BCEB4D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630813" y="5090554"/>
            <a:ext cx="1714610" cy="1669506"/>
          </a:xfrm>
          <a:ln>
            <a:solidFill>
              <a:srgbClr val="00CAA7"/>
            </a:solidFill>
          </a:ln>
        </p:spPr>
        <p:txBody>
          <a:bodyPr/>
          <a:lstStyle/>
          <a:p>
            <a:endParaRPr lang="fi-FI" dirty="0"/>
          </a:p>
        </p:txBody>
      </p:sp>
      <p:sp>
        <p:nvSpPr>
          <p:cNvPr id="21" name="Kuvan paikkamerkki 5">
            <a:extLst>
              <a:ext uri="{FF2B5EF4-FFF2-40B4-BE49-F238E27FC236}">
                <a16:creationId xmlns:a16="http://schemas.microsoft.com/office/drawing/2014/main" id="{04893E45-8FAB-41C5-ABAB-3FC46A14E78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630813" y="7279754"/>
            <a:ext cx="1714610" cy="1669506"/>
          </a:xfrm>
          <a:ln>
            <a:solidFill>
              <a:srgbClr val="00CAA7"/>
            </a:solidFill>
          </a:ln>
        </p:spPr>
        <p:txBody>
          <a:bodyPr/>
          <a:lstStyle/>
          <a:p>
            <a:endParaRPr lang="fi-FI" dirty="0"/>
          </a:p>
        </p:txBody>
      </p:sp>
      <p:sp>
        <p:nvSpPr>
          <p:cNvPr id="23" name="Kuvan paikkamerkki 5">
            <a:extLst>
              <a:ext uri="{FF2B5EF4-FFF2-40B4-BE49-F238E27FC236}">
                <a16:creationId xmlns:a16="http://schemas.microsoft.com/office/drawing/2014/main" id="{CFDAC072-3E38-4B13-9DFB-816986AC200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760294" y="956740"/>
            <a:ext cx="1714610" cy="1502503"/>
          </a:xfrm>
          <a:ln>
            <a:solidFill>
              <a:srgbClr val="00CAA7"/>
            </a:solidFill>
          </a:ln>
        </p:spPr>
        <p:txBody>
          <a:bodyPr/>
          <a:lstStyle/>
          <a:p>
            <a:endParaRPr lang="fi-FI" dirty="0"/>
          </a:p>
        </p:txBody>
      </p:sp>
      <p:sp>
        <p:nvSpPr>
          <p:cNvPr id="25" name="Kuvan paikkamerkki 5">
            <a:extLst>
              <a:ext uri="{FF2B5EF4-FFF2-40B4-BE49-F238E27FC236}">
                <a16:creationId xmlns:a16="http://schemas.microsoft.com/office/drawing/2014/main" id="{C9181FD2-ACDE-4BCC-ADD7-C15439C8344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60294" y="2912050"/>
            <a:ext cx="1714610" cy="1669506"/>
          </a:xfrm>
          <a:ln>
            <a:solidFill>
              <a:srgbClr val="00CAA7"/>
            </a:solidFill>
          </a:ln>
        </p:spPr>
        <p:txBody>
          <a:bodyPr/>
          <a:lstStyle/>
          <a:p>
            <a:endParaRPr lang="fi-FI" dirty="0"/>
          </a:p>
        </p:txBody>
      </p:sp>
      <p:sp>
        <p:nvSpPr>
          <p:cNvPr id="33" name="Kuvan paikkamerkki 5">
            <a:extLst>
              <a:ext uri="{FF2B5EF4-FFF2-40B4-BE49-F238E27FC236}">
                <a16:creationId xmlns:a16="http://schemas.microsoft.com/office/drawing/2014/main" id="{CD9085B5-D2DA-49B5-8307-6E652EE30E6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60294" y="5090554"/>
            <a:ext cx="1714610" cy="1669506"/>
          </a:xfrm>
          <a:ln>
            <a:solidFill>
              <a:srgbClr val="00CAA7"/>
            </a:solidFill>
          </a:ln>
        </p:spPr>
        <p:txBody>
          <a:bodyPr/>
          <a:lstStyle/>
          <a:p>
            <a:endParaRPr lang="fi-FI" dirty="0"/>
          </a:p>
        </p:txBody>
      </p:sp>
      <p:sp>
        <p:nvSpPr>
          <p:cNvPr id="34" name="Kuvan paikkamerkki 5">
            <a:extLst>
              <a:ext uri="{FF2B5EF4-FFF2-40B4-BE49-F238E27FC236}">
                <a16:creationId xmlns:a16="http://schemas.microsoft.com/office/drawing/2014/main" id="{20D0CD2B-30E0-4B41-86A8-8AD2D3076C4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760294" y="7279754"/>
            <a:ext cx="1714610" cy="1669506"/>
          </a:xfrm>
          <a:ln>
            <a:solidFill>
              <a:srgbClr val="00CAA7"/>
            </a:solidFill>
          </a:ln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008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61B5D-C4C8-42D7-A788-2DCFE6273310}" type="datetimeFigureOut">
              <a:rPr lang="fi-FI" smtClean="0"/>
              <a:t>15.12.2020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C8E79-D017-4AD0-84C6-E726279B6D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988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>
            <a:extLst>
              <a:ext uri="{FF2B5EF4-FFF2-40B4-BE49-F238E27FC236}">
                <a16:creationId xmlns:a16="http://schemas.microsoft.com/office/drawing/2014/main" id="{95A86316-95F4-4A79-AD0F-B661A8B35A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F929C93-8A3A-4D84-8C7F-37C7D6A662F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49BFED05-1380-4C39-9522-8486F353CEB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B6B48EF2-B957-4009-81D2-6021C6FC746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2E62E498-2555-451E-8197-6B5FDEF01BA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1AB1FE4E-B2E7-4E78-BB55-A5A51EA455D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Kuvan paikkamerkki 7">
            <a:extLst>
              <a:ext uri="{FF2B5EF4-FFF2-40B4-BE49-F238E27FC236}">
                <a16:creationId xmlns:a16="http://schemas.microsoft.com/office/drawing/2014/main" id="{80080064-48A4-4666-AC21-5AD619F1B5B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5AE8F543-F52F-419C-94F7-EC39A28D4CF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F21FBD92-4D7E-4EA6-B35A-74A3CA2A87F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1" name="Kuvan paikkamerkki 10">
            <a:extLst>
              <a:ext uri="{FF2B5EF4-FFF2-40B4-BE49-F238E27FC236}">
                <a16:creationId xmlns:a16="http://schemas.microsoft.com/office/drawing/2014/main" id="{81028B96-07F4-4C5C-9015-E2CC8F9AF0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2" name="Kuvan paikkamerkki 11">
            <a:extLst>
              <a:ext uri="{FF2B5EF4-FFF2-40B4-BE49-F238E27FC236}">
                <a16:creationId xmlns:a16="http://schemas.microsoft.com/office/drawing/2014/main" id="{80043BA5-C60E-46B4-9F70-FA9D45578D3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3" name="Kuvan paikkamerkki 12">
            <a:extLst>
              <a:ext uri="{FF2B5EF4-FFF2-40B4-BE49-F238E27FC236}">
                <a16:creationId xmlns:a16="http://schemas.microsoft.com/office/drawing/2014/main" id="{4FDF5539-67EC-4C4C-9184-6215D6D9456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</p:spTree>
    <p:extLst>
      <p:ext uri="{BB962C8B-B14F-4D97-AF65-F5344CB8AC3E}">
        <p14:creationId xmlns:p14="http://schemas.microsoft.com/office/powerpoint/2010/main" val="303871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E0FD44D-FEB9-4643-B26D-2ACF19B719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0672" y="1260112"/>
            <a:ext cx="5176656" cy="7129463"/>
          </a:xfrm>
        </p:spPr>
        <p:txBody>
          <a:bodyPr/>
          <a:lstStyle/>
          <a:p>
            <a:r>
              <a:rPr lang="fi-FI" b="1" dirty="0"/>
              <a:t>Energiaviisas koululainen: osallistujan ohjeet</a:t>
            </a:r>
          </a:p>
          <a:p>
            <a:endParaRPr lang="fi-FI" dirty="0"/>
          </a:p>
          <a:p>
            <a:pPr marL="457200" indent="-457200">
              <a:buAutoNum type="arabicPeriod"/>
            </a:pPr>
            <a:r>
              <a:rPr lang="fi-FI" dirty="0"/>
              <a:t>Etsikää kuvavihjeiden avulla 12 energia-aiheista julistetta koulusta.</a:t>
            </a:r>
          </a:p>
          <a:p>
            <a:pPr marL="457200" indent="-457200">
              <a:buAutoNum type="arabicPeriod"/>
            </a:pPr>
            <a:r>
              <a:rPr lang="fi-FI" dirty="0"/>
              <a:t>Kun löydät julisteen, skannaa siinä oleva QR-koodi ja tutustu lisätietoihin. </a:t>
            </a:r>
            <a:r>
              <a:rPr lang="fi-FI" i="1" dirty="0"/>
              <a:t>Kannattaa painaa asiat tarkasti mieleen – tietosi testataan myöhemmin…</a:t>
            </a:r>
          </a:p>
          <a:p>
            <a:pPr marL="457200" indent="-457200">
              <a:buAutoNum type="arabicPeriod"/>
            </a:pPr>
            <a:r>
              <a:rPr lang="fi-FI" dirty="0"/>
              <a:t>Merkitse erilliselle paperille ylös löytämiesi julisteiden numerot.</a:t>
            </a:r>
          </a:p>
          <a:p>
            <a:pPr marL="457200" indent="-457200">
              <a:buAutoNum type="arabicPeriod"/>
            </a:pPr>
            <a:r>
              <a:rPr lang="fi-FI" dirty="0"/>
              <a:t>Kun olet löytänyt kaikki 12 julistetta ja tutustunut lisätietoihin, palaa luokkaan.</a:t>
            </a:r>
          </a:p>
          <a:p>
            <a:pPr marL="457200" indent="-457200">
              <a:buAutoNum type="arabicPeriod"/>
            </a:pPr>
            <a:r>
              <a:rPr lang="fi-FI" dirty="0"/>
              <a:t>Saat opettajalta linkin, jonka kautta pääset vastaamaan Energiaviisaaseen visaan!</a:t>
            </a:r>
          </a:p>
          <a:p>
            <a:pPr marL="457200" indent="-457200">
              <a:buAutoNum type="arabicPeriod"/>
            </a:pPr>
            <a:r>
              <a:rPr lang="fi-FI" dirty="0"/>
              <a:t>Näytä tuloksesi opettajalle. Luokkanne pisteiden keskiarvo ilmoitetaan järjestävälle luokalle.</a:t>
            </a:r>
          </a:p>
          <a:p>
            <a:pPr marL="457200" indent="-457200"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4990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16729488859764FA54F4F419AB5593D" ma:contentTypeVersion="7" ma:contentTypeDescription="Luo uusi asiakirja." ma:contentTypeScope="" ma:versionID="177babb173086e7447d2fcb5a5744b7c">
  <xsd:schema xmlns:xsd="http://www.w3.org/2001/XMLSchema" xmlns:xs="http://www.w3.org/2001/XMLSchema" xmlns:p="http://schemas.microsoft.com/office/2006/metadata/properties" xmlns:ns2="36d64d7b-9a1c-4a28-9197-dc135e8d41dc" targetNamespace="http://schemas.microsoft.com/office/2006/metadata/properties" ma:root="true" ma:fieldsID="e738287ef06e75181d3c64aa6e542f66" ns2:_="">
    <xsd:import namespace="36d64d7b-9a1c-4a28-9197-dc135e8d41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d64d7b-9a1c-4a28-9197-dc135e8d41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58F2BE-F21F-4AD9-80F3-97EF1BE52DE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36d64d7b-9a1c-4a28-9197-dc135e8d41d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3588B1F-0F4B-4458-879F-F847A82C6C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B60FDF-4B89-4F6A-A4D8-9FD4D11784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d64d7b-9a1c-4a28-9197-dc135e8d41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78</Words>
  <Application>Microsoft Office PowerPoint</Application>
  <PresentationFormat>A4-paperi (210 x 297 mm)</PresentationFormat>
  <Paragraphs>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Sampo Anna</dc:creator>
  <cp:lastModifiedBy>Sampo Anna</cp:lastModifiedBy>
  <cp:revision>5</cp:revision>
  <dcterms:created xsi:type="dcterms:W3CDTF">2020-11-16T09:34:37Z</dcterms:created>
  <dcterms:modified xsi:type="dcterms:W3CDTF">2020-12-15T16:42:19Z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0x010100516729488859764FA54F4F419AB5593D</vt:lpwstr>
  </property>
</Properties>
</file>